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Inria Serif Bold" charset="1" panose="00000000000000000000"/>
      <p:regular r:id="rId11"/>
    </p:embeddedFont>
    <p:embeddedFont>
      <p:font typeface="Open Sauce" charset="1" panose="00000500000000000000"/>
      <p:regular r:id="rId12"/>
    </p:embeddedFont>
    <p:embeddedFont>
      <p:font typeface="Canva Sans Bold" charset="1" panose="020B0803030501040103"/>
      <p:regular r:id="rId13"/>
    </p:embeddedFont>
    <p:embeddedFont>
      <p:font typeface="Open Sauce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82721" y="0"/>
            <a:ext cx="8575993" cy="10287000"/>
            <a:chOff x="0" y="0"/>
            <a:chExt cx="1143465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316" t="0" r="8316" b="0"/>
            <a:stretch>
              <a:fillRect/>
            </a:stretch>
          </p:blipFill>
          <p:spPr>
            <a:xfrm flipH="false" flipV="false">
              <a:off x="0" y="0"/>
              <a:ext cx="11434657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1028700"/>
            <a:ext cx="9830321" cy="7269794"/>
            <a:chOff x="0" y="0"/>
            <a:chExt cx="2589056" cy="19146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89056" cy="1914678"/>
            </a:xfrm>
            <a:custGeom>
              <a:avLst/>
              <a:gdLst/>
              <a:ahLst/>
              <a:cxnLst/>
              <a:rect r="r" b="b" t="t" l="l"/>
              <a:pathLst>
                <a:path h="1914678" w="2589056">
                  <a:moveTo>
                    <a:pt x="0" y="0"/>
                  </a:moveTo>
                  <a:lnTo>
                    <a:pt x="2589056" y="0"/>
                  </a:lnTo>
                  <a:lnTo>
                    <a:pt x="2589056" y="1914678"/>
                  </a:lnTo>
                  <a:lnTo>
                    <a:pt x="0" y="1914678"/>
                  </a:lnTo>
                  <a:close/>
                </a:path>
              </a:pathLst>
            </a:custGeom>
            <a:solidFill>
              <a:srgbClr val="72B5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89056" cy="1952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747955" y="1681933"/>
            <a:ext cx="573881" cy="57388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DD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20503" y="1681933"/>
            <a:ext cx="573881" cy="57388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293051" y="1681933"/>
            <a:ext cx="573881" cy="5738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BA9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913483" y="-422855"/>
            <a:ext cx="11657288" cy="11132710"/>
          </a:xfrm>
          <a:custGeom>
            <a:avLst/>
            <a:gdLst/>
            <a:ahLst/>
            <a:cxnLst/>
            <a:rect r="r" b="b" t="t" l="l"/>
            <a:pathLst>
              <a:path h="11132710" w="11657288">
                <a:moveTo>
                  <a:pt x="0" y="0"/>
                </a:moveTo>
                <a:lnTo>
                  <a:pt x="11657288" y="0"/>
                </a:lnTo>
                <a:lnTo>
                  <a:pt x="11657288" y="11132710"/>
                </a:lnTo>
                <a:lnTo>
                  <a:pt x="0" y="11132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524537" y="4984424"/>
            <a:ext cx="3305784" cy="3314070"/>
          </a:xfrm>
          <a:custGeom>
            <a:avLst/>
            <a:gdLst/>
            <a:ahLst/>
            <a:cxnLst/>
            <a:rect r="r" b="b" t="t" l="l"/>
            <a:pathLst>
              <a:path h="3314070" w="3305784">
                <a:moveTo>
                  <a:pt x="0" y="0"/>
                </a:moveTo>
                <a:lnTo>
                  <a:pt x="3305784" y="0"/>
                </a:lnTo>
                <a:lnTo>
                  <a:pt x="3305784" y="3314070"/>
                </a:lnTo>
                <a:lnTo>
                  <a:pt x="0" y="331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9362" y="2417739"/>
            <a:ext cx="9611598" cy="467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3"/>
              </a:lnSpc>
            </a:pPr>
            <a:r>
              <a:rPr lang="en-US" sz="6086" b="true">
                <a:solidFill>
                  <a:srgbClr val="E4E9BE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Himalaya Probiotic and Prebiotic:</a:t>
            </a:r>
            <a:r>
              <a:rPr lang="en-US" sz="6086" b="true">
                <a:solidFill>
                  <a:srgbClr val="FFFFFF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 </a:t>
            </a:r>
          </a:p>
          <a:p>
            <a:pPr algn="l">
              <a:lnSpc>
                <a:spcPts val="7303"/>
              </a:lnSpc>
            </a:pPr>
            <a:r>
              <a:rPr lang="en-US" sz="6086" b="true">
                <a:solidFill>
                  <a:srgbClr val="FFFFFF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Natural Care for Gut Health</a:t>
            </a:r>
          </a:p>
          <a:p>
            <a:pPr algn="l">
              <a:lnSpc>
                <a:spcPts val="766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5912" y="1141953"/>
            <a:ext cx="1805575" cy="36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1"/>
              </a:lnSpc>
              <a:spcBef>
                <a:spcPct val="0"/>
              </a:spcBef>
            </a:pPr>
            <a:r>
              <a:rPr lang="en-US" sz="216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Himalaya.co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8485505"/>
            <a:ext cx="983032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"Healthy Inside, Happy Outside."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2B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37791"/>
            <a:ext cx="12439766" cy="10433783"/>
            <a:chOff x="0" y="0"/>
            <a:chExt cx="16586355" cy="139117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1470" r="0" b="11470"/>
            <a:stretch>
              <a:fillRect/>
            </a:stretch>
          </p:blipFill>
          <p:spPr>
            <a:xfrm flipH="false" flipV="false">
              <a:off x="0" y="0"/>
              <a:ext cx="16586355" cy="1391171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439766" y="0"/>
            <a:ext cx="5848234" cy="10287000"/>
            <a:chOff x="0" y="0"/>
            <a:chExt cx="154027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4027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540276">
                  <a:moveTo>
                    <a:pt x="37067" y="0"/>
                  </a:moveTo>
                  <a:lnTo>
                    <a:pt x="1503209" y="0"/>
                  </a:lnTo>
                  <a:cubicBezTo>
                    <a:pt x="1513040" y="0"/>
                    <a:pt x="1522468" y="3905"/>
                    <a:pt x="1529419" y="10857"/>
                  </a:cubicBezTo>
                  <a:cubicBezTo>
                    <a:pt x="1536370" y="17808"/>
                    <a:pt x="1540276" y="27236"/>
                    <a:pt x="1540276" y="37067"/>
                  </a:cubicBezTo>
                  <a:lnTo>
                    <a:pt x="1540276" y="2672267"/>
                  </a:lnTo>
                  <a:cubicBezTo>
                    <a:pt x="1540276" y="2682097"/>
                    <a:pt x="1536370" y="2691525"/>
                    <a:pt x="1529419" y="2698477"/>
                  </a:cubicBezTo>
                  <a:cubicBezTo>
                    <a:pt x="1522468" y="2705428"/>
                    <a:pt x="1513040" y="2709333"/>
                    <a:pt x="1503209" y="2709333"/>
                  </a:cubicBezTo>
                  <a:lnTo>
                    <a:pt x="37067" y="2709333"/>
                  </a:lnTo>
                  <a:cubicBezTo>
                    <a:pt x="27236" y="2709333"/>
                    <a:pt x="17808" y="2705428"/>
                    <a:pt x="10857" y="2698477"/>
                  </a:cubicBezTo>
                  <a:cubicBezTo>
                    <a:pt x="3905" y="2691525"/>
                    <a:pt x="0" y="2682097"/>
                    <a:pt x="0" y="2672267"/>
                  </a:cubicBezTo>
                  <a:lnTo>
                    <a:pt x="0" y="37067"/>
                  </a:lnTo>
                  <a:cubicBezTo>
                    <a:pt x="0" y="27236"/>
                    <a:pt x="3905" y="17808"/>
                    <a:pt x="10857" y="10857"/>
                  </a:cubicBezTo>
                  <a:cubicBezTo>
                    <a:pt x="17808" y="3905"/>
                    <a:pt x="27236" y="0"/>
                    <a:pt x="37067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4027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490472" y="5781929"/>
            <a:ext cx="5596362" cy="4505071"/>
          </a:xfrm>
          <a:custGeom>
            <a:avLst/>
            <a:gdLst/>
            <a:ahLst/>
            <a:cxnLst/>
            <a:rect r="r" b="b" t="t" l="l"/>
            <a:pathLst>
              <a:path h="4505071" w="5596362">
                <a:moveTo>
                  <a:pt x="0" y="0"/>
                </a:moveTo>
                <a:lnTo>
                  <a:pt x="5596361" y="0"/>
                </a:lnTo>
                <a:lnTo>
                  <a:pt x="5596361" y="4505071"/>
                </a:lnTo>
                <a:lnTo>
                  <a:pt x="0" y="4505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827379" y="317465"/>
            <a:ext cx="5460621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900" b="true">
                <a:solidFill>
                  <a:srgbClr val="000000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Why Gut Health Matters </a:t>
            </a:r>
          </a:p>
          <a:p>
            <a:pPr algn="l">
              <a:lnSpc>
                <a:spcPts val="68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490472" y="2401021"/>
            <a:ext cx="5157974" cy="2113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3537" indent="-326769" lvl="1">
              <a:lnSpc>
                <a:spcPts val="4237"/>
              </a:lnSpc>
              <a:buFont typeface="Arial"/>
              <a:buChar char="•"/>
            </a:pPr>
            <a:r>
              <a:rPr lang="en-US" sz="302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Gut health is essential for digestion, immunity, and overall well-being.</a:t>
            </a:r>
          </a:p>
          <a:p>
            <a:pPr algn="just">
              <a:lnSpc>
                <a:spcPts val="423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5E6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" y="0"/>
            <a:ext cx="4873380" cy="10287000"/>
            <a:chOff x="0" y="0"/>
            <a:chExt cx="128352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352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83524">
                  <a:moveTo>
                    <a:pt x="0" y="0"/>
                  </a:moveTo>
                  <a:lnTo>
                    <a:pt x="1283524" y="0"/>
                  </a:lnTo>
                  <a:lnTo>
                    <a:pt x="128352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2B5B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352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58053" y="4327994"/>
            <a:ext cx="2165811" cy="1513361"/>
          </a:xfrm>
          <a:custGeom>
            <a:avLst/>
            <a:gdLst/>
            <a:ahLst/>
            <a:cxnLst/>
            <a:rect r="r" b="b" t="t" l="l"/>
            <a:pathLst>
              <a:path h="1513361" w="2165811">
                <a:moveTo>
                  <a:pt x="0" y="0"/>
                </a:moveTo>
                <a:lnTo>
                  <a:pt x="2165812" y="0"/>
                </a:lnTo>
                <a:lnTo>
                  <a:pt x="2165812" y="1513361"/>
                </a:lnTo>
                <a:lnTo>
                  <a:pt x="0" y="1513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78189" y="7822275"/>
            <a:ext cx="2044164" cy="1436025"/>
          </a:xfrm>
          <a:custGeom>
            <a:avLst/>
            <a:gdLst/>
            <a:ahLst/>
            <a:cxnLst/>
            <a:rect r="r" b="b" t="t" l="l"/>
            <a:pathLst>
              <a:path h="1436025" w="2044164">
                <a:moveTo>
                  <a:pt x="0" y="0"/>
                </a:moveTo>
                <a:lnTo>
                  <a:pt x="2044164" y="0"/>
                </a:lnTo>
                <a:lnTo>
                  <a:pt x="2044164" y="1436025"/>
                </a:lnTo>
                <a:lnTo>
                  <a:pt x="0" y="1436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12117" y="4462804"/>
            <a:ext cx="4801752" cy="4801752"/>
          </a:xfrm>
          <a:custGeom>
            <a:avLst/>
            <a:gdLst/>
            <a:ahLst/>
            <a:cxnLst/>
            <a:rect r="r" b="b" t="t" l="l"/>
            <a:pathLst>
              <a:path h="4801752" w="4801752">
                <a:moveTo>
                  <a:pt x="0" y="0"/>
                </a:moveTo>
                <a:lnTo>
                  <a:pt x="4801752" y="0"/>
                </a:lnTo>
                <a:lnTo>
                  <a:pt x="4801752" y="4801752"/>
                </a:lnTo>
                <a:lnTo>
                  <a:pt x="0" y="4801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16782" y="3341499"/>
            <a:ext cx="1571218" cy="1972991"/>
          </a:xfrm>
          <a:custGeom>
            <a:avLst/>
            <a:gdLst/>
            <a:ahLst/>
            <a:cxnLst/>
            <a:rect r="r" b="b" t="t" l="l"/>
            <a:pathLst>
              <a:path h="1972991" w="1571218">
                <a:moveTo>
                  <a:pt x="0" y="0"/>
                </a:moveTo>
                <a:lnTo>
                  <a:pt x="1571218" y="0"/>
                </a:lnTo>
                <a:lnTo>
                  <a:pt x="1571218" y="1972991"/>
                </a:lnTo>
                <a:lnTo>
                  <a:pt x="0" y="19729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90486" y="7921818"/>
            <a:ext cx="1797514" cy="1498677"/>
          </a:xfrm>
          <a:custGeom>
            <a:avLst/>
            <a:gdLst/>
            <a:ahLst/>
            <a:cxnLst/>
            <a:rect r="r" b="b" t="t" l="l"/>
            <a:pathLst>
              <a:path h="1498677" w="1797514">
                <a:moveTo>
                  <a:pt x="0" y="0"/>
                </a:moveTo>
                <a:lnTo>
                  <a:pt x="1797514" y="0"/>
                </a:lnTo>
                <a:lnTo>
                  <a:pt x="1797514" y="1498677"/>
                </a:lnTo>
                <a:lnTo>
                  <a:pt x="0" y="14986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23865" y="4764142"/>
            <a:ext cx="1649182" cy="917358"/>
          </a:xfrm>
          <a:custGeom>
            <a:avLst/>
            <a:gdLst/>
            <a:ahLst/>
            <a:cxnLst/>
            <a:rect r="r" b="b" t="t" l="l"/>
            <a:pathLst>
              <a:path h="917358" w="1649182">
                <a:moveTo>
                  <a:pt x="0" y="0"/>
                </a:moveTo>
                <a:lnTo>
                  <a:pt x="1649182" y="0"/>
                </a:lnTo>
                <a:lnTo>
                  <a:pt x="1649182" y="917357"/>
                </a:lnTo>
                <a:lnTo>
                  <a:pt x="0" y="9173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9148890" y="7462387"/>
            <a:ext cx="1651884" cy="918860"/>
          </a:xfrm>
          <a:custGeom>
            <a:avLst/>
            <a:gdLst/>
            <a:ahLst/>
            <a:cxnLst/>
            <a:rect r="r" b="b" t="t" l="l"/>
            <a:pathLst>
              <a:path h="918860" w="1651884">
                <a:moveTo>
                  <a:pt x="0" y="918861"/>
                </a:moveTo>
                <a:lnTo>
                  <a:pt x="1651884" y="918861"/>
                </a:lnTo>
                <a:lnTo>
                  <a:pt x="1651884" y="0"/>
                </a:lnTo>
                <a:lnTo>
                  <a:pt x="0" y="0"/>
                </a:lnTo>
                <a:lnTo>
                  <a:pt x="0" y="91886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15096549" y="7753799"/>
            <a:ext cx="1649182" cy="917358"/>
          </a:xfrm>
          <a:custGeom>
            <a:avLst/>
            <a:gdLst/>
            <a:ahLst/>
            <a:cxnLst/>
            <a:rect r="r" b="b" t="t" l="l"/>
            <a:pathLst>
              <a:path h="917358" w="1649182">
                <a:moveTo>
                  <a:pt x="1649182" y="917357"/>
                </a:moveTo>
                <a:lnTo>
                  <a:pt x="0" y="917357"/>
                </a:lnTo>
                <a:lnTo>
                  <a:pt x="0" y="0"/>
                </a:lnTo>
                <a:lnTo>
                  <a:pt x="1649182" y="0"/>
                </a:lnTo>
                <a:lnTo>
                  <a:pt x="1649182" y="917357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5064898" y="4462804"/>
            <a:ext cx="1651884" cy="918860"/>
          </a:xfrm>
          <a:custGeom>
            <a:avLst/>
            <a:gdLst/>
            <a:ahLst/>
            <a:cxnLst/>
            <a:rect r="r" b="b" t="t" l="l"/>
            <a:pathLst>
              <a:path h="918860" w="1651884">
                <a:moveTo>
                  <a:pt x="1651884" y="0"/>
                </a:moveTo>
                <a:lnTo>
                  <a:pt x="0" y="0"/>
                </a:lnTo>
                <a:lnTo>
                  <a:pt x="0" y="918860"/>
                </a:lnTo>
                <a:lnTo>
                  <a:pt x="1651884" y="918860"/>
                </a:lnTo>
                <a:lnTo>
                  <a:pt x="165188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1188003"/>
            <a:ext cx="5225796" cy="8229600"/>
          </a:xfrm>
          <a:custGeom>
            <a:avLst/>
            <a:gdLst/>
            <a:ahLst/>
            <a:cxnLst/>
            <a:rect r="r" b="b" t="t" l="l"/>
            <a:pathLst>
              <a:path h="8229600" w="5225796">
                <a:moveTo>
                  <a:pt x="0" y="0"/>
                </a:moveTo>
                <a:lnTo>
                  <a:pt x="5225796" y="0"/>
                </a:lnTo>
                <a:lnTo>
                  <a:pt x="52257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05537" y="1719792"/>
            <a:ext cx="9583706" cy="2108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9153" indent="-324576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87B74A"/>
                </a:solidFill>
                <a:latin typeface="Open Sauce"/>
                <a:ea typeface="Open Sauce"/>
                <a:cs typeface="Open Sauce"/>
                <a:sym typeface="Open Sauce"/>
              </a:rPr>
              <a:t>Combines natural prebiotics and probiotics.</a:t>
            </a:r>
          </a:p>
          <a:p>
            <a:pPr algn="just" marL="649153" indent="-324576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87B74A"/>
                </a:solidFill>
                <a:latin typeface="Open Sauce"/>
                <a:ea typeface="Open Sauce"/>
                <a:cs typeface="Open Sauce"/>
                <a:sym typeface="Open Sauce"/>
              </a:rPr>
              <a:t>Clinically tested and trusted.</a:t>
            </a:r>
          </a:p>
          <a:p>
            <a:pPr algn="just" marL="649153" indent="-324576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87B74A"/>
                </a:solidFill>
                <a:latin typeface="Open Sauce"/>
                <a:ea typeface="Open Sauce"/>
                <a:cs typeface="Open Sauce"/>
                <a:sym typeface="Open Sauce"/>
              </a:rPr>
              <a:t>Promotes long-term wellness.</a:t>
            </a:r>
          </a:p>
          <a:p>
            <a:pPr algn="just">
              <a:lnSpc>
                <a:spcPts val="420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048213" y="0"/>
            <a:ext cx="9353266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b="true">
                <a:solidFill>
                  <a:srgbClr val="10645F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Why Choose Himalaya?</a:t>
            </a:r>
          </a:p>
          <a:p>
            <a:pPr algn="l">
              <a:lnSpc>
                <a:spcPts val="71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1417"/>
            <a:ext cx="10298417" cy="10298417"/>
            <a:chOff x="0" y="0"/>
            <a:chExt cx="1309429" cy="13094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9429" cy="1309429"/>
            </a:xfrm>
            <a:custGeom>
              <a:avLst/>
              <a:gdLst/>
              <a:ahLst/>
              <a:cxnLst/>
              <a:rect r="r" b="b" t="t" l="l"/>
              <a:pathLst>
                <a:path h="1309429" w="1309429">
                  <a:moveTo>
                    <a:pt x="0" y="0"/>
                  </a:moveTo>
                  <a:lnTo>
                    <a:pt x="1309429" y="0"/>
                  </a:lnTo>
                  <a:lnTo>
                    <a:pt x="1309429" y="1309429"/>
                  </a:lnTo>
                  <a:lnTo>
                    <a:pt x="0" y="1309429"/>
                  </a:lnTo>
                  <a:close/>
                </a:path>
              </a:pathLst>
            </a:custGeom>
            <a:solidFill>
              <a:srgbClr val="72B5B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09429" cy="1347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66050" y="3960472"/>
            <a:ext cx="1739965" cy="173996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9B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760310" y="1727268"/>
            <a:ext cx="2924192" cy="127601"/>
          </a:xfrm>
          <a:custGeom>
            <a:avLst/>
            <a:gdLst/>
            <a:ahLst/>
            <a:cxnLst/>
            <a:rect r="r" b="b" t="t" l="l"/>
            <a:pathLst>
              <a:path h="127601" w="2924192">
                <a:moveTo>
                  <a:pt x="0" y="0"/>
                </a:moveTo>
                <a:lnTo>
                  <a:pt x="2924192" y="0"/>
                </a:lnTo>
                <a:lnTo>
                  <a:pt x="2924192" y="127601"/>
                </a:lnTo>
                <a:lnTo>
                  <a:pt x="0" y="127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19808" y="8711607"/>
            <a:ext cx="2924192" cy="127601"/>
          </a:xfrm>
          <a:custGeom>
            <a:avLst/>
            <a:gdLst/>
            <a:ahLst/>
            <a:cxnLst/>
            <a:rect r="r" b="b" t="t" l="l"/>
            <a:pathLst>
              <a:path h="127601" w="2924192">
                <a:moveTo>
                  <a:pt x="0" y="0"/>
                </a:moveTo>
                <a:lnTo>
                  <a:pt x="2924192" y="0"/>
                </a:lnTo>
                <a:lnTo>
                  <a:pt x="2924192" y="127601"/>
                </a:lnTo>
                <a:lnTo>
                  <a:pt x="0" y="127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60310" y="2120106"/>
            <a:ext cx="9303935" cy="6046787"/>
          </a:xfrm>
          <a:custGeom>
            <a:avLst/>
            <a:gdLst/>
            <a:ahLst/>
            <a:cxnLst/>
            <a:rect r="r" b="b" t="t" l="l"/>
            <a:pathLst>
              <a:path h="6046787" w="9303935">
                <a:moveTo>
                  <a:pt x="0" y="0"/>
                </a:moveTo>
                <a:lnTo>
                  <a:pt x="9303935" y="0"/>
                </a:lnTo>
                <a:lnTo>
                  <a:pt x="9303935" y="6046788"/>
                </a:lnTo>
                <a:lnTo>
                  <a:pt x="0" y="6046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0" t="0" r="-192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49045" y="7805462"/>
            <a:ext cx="7315200" cy="2578608"/>
          </a:xfrm>
          <a:custGeom>
            <a:avLst/>
            <a:gdLst/>
            <a:ahLst/>
            <a:cxnLst/>
            <a:rect r="r" b="b" t="t" l="l"/>
            <a:pathLst>
              <a:path h="2578608" w="7315200">
                <a:moveTo>
                  <a:pt x="0" y="0"/>
                </a:moveTo>
                <a:lnTo>
                  <a:pt x="7315200" y="0"/>
                </a:lnTo>
                <a:lnTo>
                  <a:pt x="7315200" y="2578608"/>
                </a:lnTo>
                <a:lnTo>
                  <a:pt x="0" y="2578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8123" y="7190431"/>
            <a:ext cx="3938320" cy="3042352"/>
          </a:xfrm>
          <a:custGeom>
            <a:avLst/>
            <a:gdLst/>
            <a:ahLst/>
            <a:cxnLst/>
            <a:rect r="r" b="b" t="t" l="l"/>
            <a:pathLst>
              <a:path h="3042352" w="3938320">
                <a:moveTo>
                  <a:pt x="0" y="0"/>
                </a:moveTo>
                <a:lnTo>
                  <a:pt x="3938320" y="0"/>
                </a:lnTo>
                <a:lnTo>
                  <a:pt x="3938320" y="3042352"/>
                </a:lnTo>
                <a:lnTo>
                  <a:pt x="0" y="3042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0396" y="822393"/>
            <a:ext cx="7876641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5999" b="true">
                <a:solidFill>
                  <a:srgbClr val="FFFFFF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Benefits at a Glance</a:t>
            </a:r>
          </a:p>
          <a:p>
            <a:pPr algn="l">
              <a:lnSpc>
                <a:spcPts val="71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395619"/>
            <a:ext cx="8924643" cy="243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5418" indent="-297709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Restores gut flora balance.</a:t>
            </a:r>
          </a:p>
          <a:p>
            <a:pPr algn="just" marL="595418" indent="-297709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Supports digestion and nutrient absorption.</a:t>
            </a:r>
          </a:p>
          <a:p>
            <a:pPr algn="just" marL="595418" indent="-297709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Boosts immunity naturally.</a:t>
            </a:r>
          </a:p>
          <a:p>
            <a:pPr algn="just" marL="595418" indent="-297709" lvl="1">
              <a:lnSpc>
                <a:spcPts val="3860"/>
              </a:lnSpc>
              <a:buFont typeface="Arial"/>
              <a:buChar char="•"/>
            </a:pPr>
            <a:r>
              <a:rPr lang="en-US" sz="27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Safe, natural, and easy to use.</a:t>
            </a:r>
          </a:p>
          <a:p>
            <a:pPr algn="just">
              <a:lnSpc>
                <a:spcPts val="38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D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894692" cy="10287000"/>
            <a:chOff x="0" y="0"/>
            <a:chExt cx="1185958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4438" t="0" r="24438" b="0"/>
            <a:stretch>
              <a:fillRect/>
            </a:stretch>
          </p:blipFill>
          <p:spPr>
            <a:xfrm flipH="false" flipV="false">
              <a:off x="0" y="0"/>
              <a:ext cx="11859589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894692" y="1028700"/>
            <a:ext cx="9393308" cy="8229600"/>
            <a:chOff x="0" y="0"/>
            <a:chExt cx="2473958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73958" cy="2167467"/>
            </a:xfrm>
            <a:custGeom>
              <a:avLst/>
              <a:gdLst/>
              <a:ahLst/>
              <a:cxnLst/>
              <a:rect r="r" b="b" t="t" l="l"/>
              <a:pathLst>
                <a:path h="2167467" w="2473958">
                  <a:moveTo>
                    <a:pt x="0" y="0"/>
                  </a:moveTo>
                  <a:lnTo>
                    <a:pt x="2473958" y="0"/>
                  </a:lnTo>
                  <a:lnTo>
                    <a:pt x="247395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72B5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73958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205634" y="1681933"/>
            <a:ext cx="573881" cy="57388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DD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478182" y="1681933"/>
            <a:ext cx="573881" cy="57388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E9B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750730" y="1681933"/>
            <a:ext cx="573881" cy="5738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BA9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14750730" y="6165856"/>
            <a:ext cx="3272007" cy="2932536"/>
          </a:xfrm>
          <a:custGeom>
            <a:avLst/>
            <a:gdLst/>
            <a:ahLst/>
            <a:cxnLst/>
            <a:rect r="r" b="b" t="t" l="l"/>
            <a:pathLst>
              <a:path h="2932536" w="3272007">
                <a:moveTo>
                  <a:pt x="3272006" y="0"/>
                </a:moveTo>
                <a:lnTo>
                  <a:pt x="0" y="0"/>
                </a:lnTo>
                <a:lnTo>
                  <a:pt x="0" y="2932536"/>
                </a:lnTo>
                <a:lnTo>
                  <a:pt x="3272006" y="2932536"/>
                </a:lnTo>
                <a:lnTo>
                  <a:pt x="32720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00044">
            <a:off x="1990374" y="2807172"/>
            <a:ext cx="4056106" cy="5694629"/>
          </a:xfrm>
          <a:custGeom>
            <a:avLst/>
            <a:gdLst/>
            <a:ahLst/>
            <a:cxnLst/>
            <a:rect r="r" b="b" t="t" l="l"/>
            <a:pathLst>
              <a:path h="5694629" w="4056106">
                <a:moveTo>
                  <a:pt x="0" y="0"/>
                </a:moveTo>
                <a:lnTo>
                  <a:pt x="4056107" y="0"/>
                </a:lnTo>
                <a:lnTo>
                  <a:pt x="4056107" y="5694629"/>
                </a:lnTo>
                <a:lnTo>
                  <a:pt x="0" y="5694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668" t="0" r="-17727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227053" y="9611488"/>
            <a:ext cx="3104925" cy="67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4369" b="true">
                <a:solidFill>
                  <a:srgbClr val="7BD6B5"/>
                </a:solidFill>
                <a:latin typeface="Inria Serif Bold"/>
                <a:ea typeface="Inria Serif Bold"/>
                <a:cs typeface="Inria Serif Bold"/>
                <a:sym typeface="Inria Serif Bold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99851" y="1845049"/>
            <a:ext cx="7263515" cy="157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59"/>
              </a:lnSpc>
            </a:pPr>
            <a:r>
              <a:rPr lang="en-US" sz="58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Call to Action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914483" y="6319510"/>
            <a:ext cx="5312570" cy="339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2"/>
              </a:lnSpc>
              <a:spcBef>
                <a:spcPct val="0"/>
              </a:spcBef>
            </a:pPr>
            <a:r>
              <a:rPr lang="en-US" b="true" sz="20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Contact Us For More Information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95785" y="6725856"/>
            <a:ext cx="3035824" cy="27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2"/>
              </a:lnSpc>
              <a:spcBef>
                <a:spcPct val="0"/>
              </a:spcBef>
            </a:pPr>
            <a:r>
              <a:rPr lang="en-US" sz="170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himalayaproducts.com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95785" y="7061372"/>
            <a:ext cx="3035824" cy="27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2"/>
              </a:lnSpc>
              <a:spcBef>
                <a:spcPct val="0"/>
              </a:spcBef>
            </a:pPr>
            <a:r>
              <a:rPr lang="en-US" sz="170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www.himalaya.com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95785" y="7602566"/>
            <a:ext cx="3710123" cy="35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2"/>
              </a:lnSpc>
              <a:spcBef>
                <a:spcPct val="0"/>
              </a:spcBef>
            </a:pPr>
            <a:r>
              <a:rPr lang="en-US" b="true" sz="21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Follow Us On Social Media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95785" y="8028738"/>
            <a:ext cx="2072505" cy="271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82"/>
              </a:lnSpc>
              <a:spcBef>
                <a:spcPct val="0"/>
              </a:spcBef>
            </a:pPr>
            <a:r>
              <a:rPr lang="en-US" sz="170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@himalaya.co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10351" y="3627746"/>
            <a:ext cx="5642610" cy="2015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1064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</a:t>
            </a:r>
            <a:r>
              <a:rPr lang="en-US" b="true" sz="4000">
                <a:solidFill>
                  <a:srgbClr val="1064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d-time offer: </a:t>
            </a:r>
          </a:p>
          <a:p>
            <a:pPr algn="ctr">
              <a:lnSpc>
                <a:spcPts val="5180"/>
              </a:lnSpc>
            </a:pPr>
            <a:r>
              <a:rPr lang="en-US" b="true" sz="3700">
                <a:solidFill>
                  <a:srgbClr val="1064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"Try now and save 20%!"</a:t>
            </a:r>
          </a:p>
          <a:p>
            <a:pPr algn="ctr">
              <a:lnSpc>
                <a:spcPts val="53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DAGY5_381JY</dc:identifier>
  <dcterms:modified xsi:type="dcterms:W3CDTF">2011-08-01T06:04:30Z</dcterms:modified>
  <cp:revision>1</cp:revision>
  <dc:title>Green Cream Minimalist Beauty Skincare Presentation</dc:title>
</cp:coreProperties>
</file>